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2"/>
    <p:sldId id="257" r:id="rId3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51" autoAdjust="0"/>
    <p:restoredTop sz="86571" autoAdjust="0"/>
  </p:normalViewPr>
  <p:slideViewPr>
    <p:cSldViewPr snapToGrid="0" snapToObjects="1">
      <p:cViewPr>
        <p:scale>
          <a:sx n="100" d="100"/>
          <a:sy n="100" d="100"/>
        </p:scale>
        <p:origin x="176" y="-2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766C76-E757-EC41-9848-03EC72B597BA}" type="datetime1">
              <a:rPr lang="fr-CH" smtClean="0"/>
              <a:t>30.09.17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2CB70-AD10-A14A-8A26-ACFFE1C47AE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1063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EA5F5-09C0-C244-8E94-7CD693A4F916}" type="datetime1">
              <a:rPr lang="fr-CH" smtClean="0"/>
              <a:t>30.09.17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7E4E2-4142-8E4B-B6E5-CC2DEA52492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8390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59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730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597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310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259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99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530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33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871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851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951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Xavier Bresson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22820-DAF5-5949-8ED9-EDCE9107EE4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9978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hf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270" y="4043362"/>
            <a:ext cx="2989996" cy="2495550"/>
          </a:xfrm>
          <a:prstGeom prst="rect">
            <a:avLst/>
          </a:prstGeom>
          <a:noFill/>
          <a:ln>
            <a:solidFill>
              <a:schemeClr val="tx1"/>
            </a:solidFill>
          </a:ln>
          <a:scene3d>
            <a:camera prst="isometricTopUp"/>
            <a:lightRig rig="threePt" dir="t"/>
          </a:scene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3120808" y="2757378"/>
            <a:ext cx="3285068" cy="2463801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1</a:t>
            </a:fld>
            <a:endParaRPr lang="fr-FR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3262270" y="1335014"/>
            <a:ext cx="3143606" cy="2600181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3208581" y="99831"/>
            <a:ext cx="3097373" cy="2362199"/>
          </a:xfrm>
          <a:prstGeom prst="rect">
            <a:avLst/>
          </a:prstGeom>
          <a:scene3d>
            <a:camera prst="isometricTopUp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48984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smtClean="0"/>
              <a:t>Xavier Bresson</a:t>
            </a:r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2820-DAF5-5949-8ED9-EDCE9107EE41}" type="slidenum">
              <a:rPr lang="fr-FR" smtClean="0"/>
              <a:t>2</a:t>
            </a:fld>
            <a:endParaRPr lang="fr-FR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400" y="979951"/>
            <a:ext cx="4095750" cy="34184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128" y="1422401"/>
            <a:ext cx="4121506" cy="31432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628" y="2990851"/>
            <a:ext cx="4191000" cy="31432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6400" y="2672115"/>
            <a:ext cx="4121506" cy="340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126173</TotalTime>
  <Words>6</Words>
  <Application>Microsoft Macintosh PowerPoint</Application>
  <PresentationFormat>On-screen Show (4:3)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Calibri</vt:lpstr>
      <vt:lpstr>Arial</vt:lpstr>
      <vt:lpstr>Thème Office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dd</dc:title>
  <dc:creator>Informatique</dc:creator>
  <cp:lastModifiedBy>Microsoft Office User</cp:lastModifiedBy>
  <cp:revision>6005</cp:revision>
  <cp:lastPrinted>2017-09-28T05:23:28Z</cp:lastPrinted>
  <dcterms:created xsi:type="dcterms:W3CDTF">2013-11-07T17:36:55Z</dcterms:created>
  <dcterms:modified xsi:type="dcterms:W3CDTF">2017-09-30T14:25:04Z</dcterms:modified>
</cp:coreProperties>
</file>

<file path=docProps/thumbnail.jpeg>
</file>